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60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63" r:id="rId10"/>
  </p:sldIdLst>
  <p:sldSz cx="9144000" cy="5143500" type="screen16x9"/>
  <p:notesSz cx="6858000" cy="9144000"/>
  <p:embeddedFontLst>
    <p:embeddedFont>
      <p:font typeface="Bebas Neue" panose="020B060402020202020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59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120" y="2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85255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08" y="0"/>
            <a:ext cx="9144000" cy="51435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7" t="14667" r="12250" b="68740"/>
          <a:stretch/>
        </p:blipFill>
        <p:spPr bwMode="auto">
          <a:xfrm>
            <a:off x="5095461" y="4027521"/>
            <a:ext cx="3929270" cy="4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6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242604" y="998586"/>
            <a:ext cx="2714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Título do Trabalho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405877" y="1521847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Nome Completo do 1º Autor</a:t>
            </a:r>
            <a:r>
              <a:rPr lang="pt-BR" dirty="0" smtClean="0">
                <a:solidFill>
                  <a:schemeClr val="bg1"/>
                </a:solidFill>
              </a:rPr>
              <a:t>;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</a:rPr>
              <a:t>Nome Completo do 2º Autor; </a:t>
            </a:r>
            <a:endParaRPr lang="pt-BR" dirty="0" smtClean="0">
              <a:solidFill>
                <a:schemeClr val="bg1"/>
              </a:solidFill>
            </a:endParaRP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Nome </a:t>
            </a:r>
            <a:r>
              <a:rPr lang="pt-BR" dirty="0">
                <a:solidFill>
                  <a:schemeClr val="bg1"/>
                </a:solidFill>
              </a:rPr>
              <a:t>Completo do 3º Autor; </a:t>
            </a:r>
            <a:endParaRPr lang="pt-BR" dirty="0" smtClean="0">
              <a:solidFill>
                <a:schemeClr val="bg1"/>
              </a:solidFill>
            </a:endParaRP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Nome </a:t>
            </a:r>
            <a:r>
              <a:rPr lang="pt-BR" dirty="0">
                <a:solidFill>
                  <a:schemeClr val="bg1"/>
                </a:solidFill>
              </a:rPr>
              <a:t>Completo do 4º Autor; </a:t>
            </a:r>
            <a:endParaRPr lang="pt-BR" dirty="0" smtClean="0">
              <a:solidFill>
                <a:schemeClr val="bg1"/>
              </a:solidFill>
            </a:endParaRP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Nome </a:t>
            </a:r>
            <a:r>
              <a:rPr lang="pt-BR" dirty="0">
                <a:solidFill>
                  <a:schemeClr val="bg1"/>
                </a:solidFill>
              </a:rPr>
              <a:t>Completo do 5º </a:t>
            </a:r>
            <a:r>
              <a:rPr lang="pt-BR" dirty="0" smtClean="0">
                <a:solidFill>
                  <a:schemeClr val="bg1"/>
                </a:solidFill>
              </a:rPr>
              <a:t>Autor; </a:t>
            </a:r>
            <a:r>
              <a:rPr lang="pt-BR" dirty="0">
                <a:solidFill>
                  <a:schemeClr val="bg1"/>
                </a:solidFill>
              </a:rPr>
              <a:t/>
            </a:r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Nome </a:t>
            </a:r>
            <a:r>
              <a:rPr lang="pt-BR" dirty="0">
                <a:solidFill>
                  <a:schemeClr val="bg1"/>
                </a:solidFill>
              </a:rPr>
              <a:t>da Instituição 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E-mail: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Orientador(a)</a:t>
            </a:r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506240" y="896666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7" name="Google Shape;67;p14"/>
          <p:cNvSpPr txBox="1"/>
          <p:nvPr/>
        </p:nvSpPr>
        <p:spPr>
          <a:xfrm>
            <a:off x="506240" y="1672120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55662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506240" y="896666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OBJETIVO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7" name="Google Shape;67;p14"/>
          <p:cNvSpPr txBox="1"/>
          <p:nvPr/>
        </p:nvSpPr>
        <p:spPr>
          <a:xfrm>
            <a:off x="506240" y="1672120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60725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506240" y="896666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METODOLOGIA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7" name="Google Shape;67;p14"/>
          <p:cNvSpPr txBox="1"/>
          <p:nvPr/>
        </p:nvSpPr>
        <p:spPr>
          <a:xfrm>
            <a:off x="506240" y="1672120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51626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506240" y="896666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RESULTADOS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7" name="Google Shape;67;p14"/>
          <p:cNvSpPr txBox="1"/>
          <p:nvPr/>
        </p:nvSpPr>
        <p:spPr>
          <a:xfrm>
            <a:off x="506240" y="1672120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19204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506240" y="896666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CONCLUSÃO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7" name="Google Shape;67;p14"/>
          <p:cNvSpPr txBox="1"/>
          <p:nvPr/>
        </p:nvSpPr>
        <p:spPr>
          <a:xfrm>
            <a:off x="506240" y="1672120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106642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68;p14"/>
          <p:cNvSpPr txBox="1"/>
          <p:nvPr/>
        </p:nvSpPr>
        <p:spPr>
          <a:xfrm>
            <a:off x="506240" y="896666"/>
            <a:ext cx="7878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REFERÊNCIAS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7" name="Google Shape;67;p14"/>
          <p:cNvSpPr txBox="1"/>
          <p:nvPr/>
        </p:nvSpPr>
        <p:spPr>
          <a:xfrm>
            <a:off x="506240" y="1672120"/>
            <a:ext cx="7878300" cy="150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acrescente aqui textos, figuras, tabelas, etc.</a:t>
            </a:r>
            <a:endParaRPr sz="16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39042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25171" y="2222695"/>
            <a:ext cx="7678749" cy="1216856"/>
          </a:xfrm>
        </p:spPr>
        <p:txBody>
          <a:bodyPr/>
          <a:lstStyle/>
          <a:p>
            <a:pPr marL="114300" indent="0" algn="ctr">
              <a:buNone/>
            </a:pPr>
            <a:r>
              <a:rPr lang="pt-BR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LEMBRE-SE </a:t>
            </a:r>
            <a:endParaRPr lang="pt-BR" sz="2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 algn="ctr">
              <a:buNone/>
            </a:pPr>
            <a:r>
              <a:rPr lang="pt-BR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de apresentação: 10 </a:t>
            </a:r>
            <a:r>
              <a:rPr lang="pt-BR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minutos</a:t>
            </a:r>
            <a:endParaRPr lang="pt-BR" sz="15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66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107</Words>
  <Application>Microsoft Office PowerPoint</Application>
  <PresentationFormat>Apresentação na tela (16:9)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Bebas Neue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6-PC</dc:creator>
  <cp:lastModifiedBy>THAIS-PC</cp:lastModifiedBy>
  <cp:revision>6</cp:revision>
  <dcterms:modified xsi:type="dcterms:W3CDTF">2023-12-12T18:39:35Z</dcterms:modified>
</cp:coreProperties>
</file>