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60" r:id="rId2"/>
    <p:sldId id="264" r:id="rId3"/>
    <p:sldId id="276" r:id="rId4"/>
    <p:sldId id="277" r:id="rId5"/>
    <p:sldId id="278" r:id="rId6"/>
    <p:sldId id="279" r:id="rId7"/>
    <p:sldId id="280" r:id="rId8"/>
    <p:sldId id="281" r:id="rId9"/>
    <p:sldId id="263" r:id="rId10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59" autoAdjust="0"/>
    <p:restoredTop sz="94660"/>
  </p:normalViewPr>
  <p:slideViewPr>
    <p:cSldViewPr snapToGrid="0">
      <p:cViewPr>
        <p:scale>
          <a:sx n="130" d="100"/>
          <a:sy n="130" d="100"/>
        </p:scale>
        <p:origin x="1008" y="2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85255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7" t="14667" r="12250" b="68740"/>
          <a:stretch/>
        </p:blipFill>
        <p:spPr bwMode="auto">
          <a:xfrm>
            <a:off x="5095461" y="4027521"/>
            <a:ext cx="3929270" cy="4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656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6A6CA07F-BAC8-5E77-797A-C9F21B8A5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214870" y="1198611"/>
            <a:ext cx="27142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Título do Trabalho</a:t>
            </a:r>
          </a:p>
        </p:txBody>
      </p:sp>
      <p:sp>
        <p:nvSpPr>
          <p:cNvPr id="5" name="Retângulo 4"/>
          <p:cNvSpPr/>
          <p:nvPr/>
        </p:nvSpPr>
        <p:spPr>
          <a:xfrm>
            <a:off x="2205852" y="173880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Nome Completo do 1º Autor;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 Nome Completo do 2º Autor; 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Nome Completo do 3º Autor; 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Nome Completo do 4º Autor; 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dirty="0">
                <a:solidFill>
                  <a:schemeClr val="tx1"/>
                </a:solidFill>
              </a:rPr>
              <a:t>Nome da Instituição 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E-mail:</a:t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Orientador(a)</a:t>
            </a:r>
            <a:br>
              <a:rPr lang="pt-BR" dirty="0">
                <a:solidFill>
                  <a:schemeClr val="tx1"/>
                </a:solidFill>
              </a:rPr>
            </a:b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4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7131C-938C-B2EC-36EE-48B5209E5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0E541EC-00E9-4686-05F5-E45789B7F4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Google Shape;68;p14">
            <a:extLst>
              <a:ext uri="{FF2B5EF4-FFF2-40B4-BE49-F238E27FC236}">
                <a16:creationId xmlns:a16="http://schemas.microsoft.com/office/drawing/2014/main" id="{1CDCE3A8-1E56-8D24-660D-0B9E1EF20247}"/>
              </a:ext>
            </a:extLst>
          </p:cNvPr>
          <p:cNvSpPr txBox="1"/>
          <p:nvPr/>
        </p:nvSpPr>
        <p:spPr>
          <a:xfrm>
            <a:off x="322329" y="1287172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INTRODUÇÃO</a:t>
            </a:r>
          </a:p>
        </p:txBody>
      </p:sp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BAEB4604-FD08-D33D-8C3A-E6AC9E9B40DD}"/>
              </a:ext>
            </a:extLst>
          </p:cNvPr>
          <p:cNvSpPr txBox="1"/>
          <p:nvPr/>
        </p:nvSpPr>
        <p:spPr>
          <a:xfrm>
            <a:off x="322329" y="2055558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tx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3113509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C1119-588A-0161-38A7-BDD405541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CB2DF817-18B8-4D1E-864D-B78C541339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35CD67B5-93FD-4EE8-955E-004F41247BEF}"/>
              </a:ext>
            </a:extLst>
          </p:cNvPr>
          <p:cNvSpPr txBox="1"/>
          <p:nvPr/>
        </p:nvSpPr>
        <p:spPr>
          <a:xfrm>
            <a:off x="322329" y="2055558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tx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" name="Google Shape;68;p14">
            <a:extLst>
              <a:ext uri="{FF2B5EF4-FFF2-40B4-BE49-F238E27FC236}">
                <a16:creationId xmlns:a16="http://schemas.microsoft.com/office/drawing/2014/main" id="{DDA97338-E26B-C397-B727-D48BEC7D2580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120490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E56DD-24C8-7852-28D0-5D6A04E2A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6E2C83F-0E2F-3A1E-738C-9F31013641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3CFF68D8-2092-21E1-FE65-3CB8497551CC}"/>
              </a:ext>
            </a:extLst>
          </p:cNvPr>
          <p:cNvSpPr txBox="1"/>
          <p:nvPr/>
        </p:nvSpPr>
        <p:spPr>
          <a:xfrm>
            <a:off x="322329" y="2055558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tx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" name="Google Shape;68;p14">
            <a:extLst>
              <a:ext uri="{FF2B5EF4-FFF2-40B4-BE49-F238E27FC236}">
                <a16:creationId xmlns:a16="http://schemas.microsoft.com/office/drawing/2014/main" id="{C6B13FDF-02C0-F02F-64F0-92D894908958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METODOLOGIA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77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0D971-B5C3-ABBF-21CE-FED065D6B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07982EDB-53FB-F4CE-3326-E2D55E1AB2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82FD9F70-497A-9DAF-7051-5272023A33CE}"/>
              </a:ext>
            </a:extLst>
          </p:cNvPr>
          <p:cNvSpPr txBox="1"/>
          <p:nvPr/>
        </p:nvSpPr>
        <p:spPr>
          <a:xfrm>
            <a:off x="322329" y="2055558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tx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" name="Google Shape;68;p14">
            <a:extLst>
              <a:ext uri="{FF2B5EF4-FFF2-40B4-BE49-F238E27FC236}">
                <a16:creationId xmlns:a16="http://schemas.microsoft.com/office/drawing/2014/main" id="{7FCB1CF1-033C-A779-730D-158AAD104B6C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RESULTADOS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327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1EE16-87D4-B6CE-8646-9635365F6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6DDDEC44-3BE4-832A-1323-AEB7E10579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6E6E5C23-29A8-5C72-6379-5EF7C0BB353B}"/>
              </a:ext>
            </a:extLst>
          </p:cNvPr>
          <p:cNvSpPr txBox="1"/>
          <p:nvPr/>
        </p:nvSpPr>
        <p:spPr>
          <a:xfrm>
            <a:off x="322329" y="2055558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tx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" name="Google Shape;68;p14">
            <a:extLst>
              <a:ext uri="{FF2B5EF4-FFF2-40B4-BE49-F238E27FC236}">
                <a16:creationId xmlns:a16="http://schemas.microsoft.com/office/drawing/2014/main" id="{83C6EEA9-12F5-9C3A-F157-B84BB9F72B4A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CONCLUSÃO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206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3C506-D6ED-229E-250E-2A986BA8B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AE1E4BE7-A5AC-AF18-32E7-DE1CE83BE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B2627E68-19FE-1535-02C3-FB5DB8383A02}"/>
              </a:ext>
            </a:extLst>
          </p:cNvPr>
          <p:cNvSpPr txBox="1"/>
          <p:nvPr/>
        </p:nvSpPr>
        <p:spPr>
          <a:xfrm>
            <a:off x="322329" y="2055558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tx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tx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" name="Google Shape;68;p14">
            <a:extLst>
              <a:ext uri="{FF2B5EF4-FFF2-40B4-BE49-F238E27FC236}">
                <a16:creationId xmlns:a16="http://schemas.microsoft.com/office/drawing/2014/main" id="{0AB9E4C3-D56B-46E6-5098-56BBE2F7BDBA}"/>
              </a:ext>
            </a:extLst>
          </p:cNvPr>
          <p:cNvSpPr txBox="1"/>
          <p:nvPr/>
        </p:nvSpPr>
        <p:spPr>
          <a:xfrm>
            <a:off x="349830" y="1507178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REFERÊNCIAS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18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25171" y="2222695"/>
            <a:ext cx="7678749" cy="1216856"/>
          </a:xfrm>
        </p:spPr>
        <p:txBody>
          <a:bodyPr/>
          <a:lstStyle/>
          <a:p>
            <a:pPr marL="11430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LEMBRE-SE </a:t>
            </a:r>
          </a:p>
          <a:p>
            <a:pPr marL="114300" indent="0" algn="ctr">
              <a:buNone/>
            </a:pPr>
            <a:r>
              <a:rPr lang="pt-BR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 de apresentação: 10 minutos</a:t>
            </a:r>
          </a:p>
        </p:txBody>
      </p:sp>
    </p:spTree>
    <p:extLst>
      <p:ext uri="{BB962C8B-B14F-4D97-AF65-F5344CB8AC3E}">
        <p14:creationId xmlns:p14="http://schemas.microsoft.com/office/powerpoint/2010/main" val="6576643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112</Words>
  <Application>Microsoft Office PowerPoint</Application>
  <PresentationFormat>Apresentação na tela (16:9)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Bebas Neue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6-PC</dc:creator>
  <cp:lastModifiedBy>CEFOR-Thais Zulato Lanci</cp:lastModifiedBy>
  <cp:revision>9</cp:revision>
  <dcterms:modified xsi:type="dcterms:W3CDTF">2025-11-17T14:00:42Z</dcterms:modified>
</cp:coreProperties>
</file>