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60" r:id="rId2"/>
    <p:sldId id="264" r:id="rId3"/>
    <p:sldId id="265" r:id="rId4"/>
    <p:sldId id="271" r:id="rId5"/>
    <p:sldId id="272" r:id="rId6"/>
    <p:sldId id="273" r:id="rId7"/>
    <p:sldId id="274" r:id="rId8"/>
    <p:sldId id="275" r:id="rId9"/>
    <p:sldId id="263" r:id="rId10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9" autoAdjust="0"/>
    <p:restoredTop sz="94660"/>
  </p:normalViewPr>
  <p:slideViewPr>
    <p:cSldViewPr snapToGrid="0">
      <p:cViewPr>
        <p:scale>
          <a:sx n="80" d="100"/>
          <a:sy n="80" d="100"/>
        </p:scale>
        <p:origin x="106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85255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7" t="14667" r="12250" b="68740"/>
          <a:stretch/>
        </p:blipFill>
        <p:spPr bwMode="auto">
          <a:xfrm>
            <a:off x="5095461" y="4027521"/>
            <a:ext cx="3929270" cy="4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65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FBC1806E-C018-3BA3-C09D-DFC4E8FFF5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214870" y="1198611"/>
            <a:ext cx="2714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Título do Trabalho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205852" y="173880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Nome Completo do 1º Autor;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 Nome Completo do 2º Autor;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Completo do 3º Autor;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Completo do 4º Autor; 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da Instituição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E-mail: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Orientador(a)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39C6AFDB-DCC1-6676-CFA6-585A31961E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7" name="Google Shape;67;p14"/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55662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3A582-111E-2C95-E76C-F70CDF9B5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0854964B-5FBD-7597-E503-9C1A81B88A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F47D05E6-B899-E576-D5B6-9671F3580B1B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OBJETIVO</a:t>
            </a: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2BD58F13-E424-3A89-1322-789E6650D655}"/>
              </a:ext>
            </a:extLst>
          </p:cNvPr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</a:p>
        </p:txBody>
      </p:sp>
    </p:spTree>
    <p:extLst>
      <p:ext uri="{BB962C8B-B14F-4D97-AF65-F5344CB8AC3E}">
        <p14:creationId xmlns:p14="http://schemas.microsoft.com/office/powerpoint/2010/main" val="409066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6A86C-5403-1AFC-B21B-B0A640445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982F4A0-3969-48DC-9F54-DCB5AD34F0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C6B13FDF-02C0-F02F-64F0-92D894908958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METODOLOGIA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A58A281B-7640-9D35-985F-D26947D8775E}"/>
              </a:ext>
            </a:extLst>
          </p:cNvPr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</a:p>
        </p:txBody>
      </p:sp>
    </p:spTree>
    <p:extLst>
      <p:ext uri="{BB962C8B-B14F-4D97-AF65-F5344CB8AC3E}">
        <p14:creationId xmlns:p14="http://schemas.microsoft.com/office/powerpoint/2010/main" val="2610375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CB7B1-34D9-6500-0902-6C1EFE442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D5D7C84-44EE-6CC3-75A3-6FD7A7860D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7FCB1CF1-033C-A779-730D-158AAD104B6C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RESULTADOS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42D37B2D-FBB1-5407-1625-0ED54BFBD23F}"/>
              </a:ext>
            </a:extLst>
          </p:cNvPr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</a:p>
        </p:txBody>
      </p:sp>
    </p:spTree>
    <p:extLst>
      <p:ext uri="{BB962C8B-B14F-4D97-AF65-F5344CB8AC3E}">
        <p14:creationId xmlns:p14="http://schemas.microsoft.com/office/powerpoint/2010/main" val="219687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8EC75-0174-0B2B-1BF1-1EED0924F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CB5F27E-CAD7-61D6-6906-64938B16DC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4FA79D82-2579-22A9-016F-A42A3A4D61FD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CONCLUSÃO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7141CADD-8610-9FB3-46F7-DC91E2B96F85}"/>
              </a:ext>
            </a:extLst>
          </p:cNvPr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</a:p>
        </p:txBody>
      </p:sp>
    </p:spTree>
    <p:extLst>
      <p:ext uri="{BB962C8B-B14F-4D97-AF65-F5344CB8AC3E}">
        <p14:creationId xmlns:p14="http://schemas.microsoft.com/office/powerpoint/2010/main" val="48067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352B8-B5E6-52D3-8305-8AB226450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0AF6C3B0-222C-9977-4874-76BE717939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EF6A4414-AB39-C287-0CA4-7C5560243CD8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REFERÊNCIAS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B2782261-A62A-AC20-A74F-B1DDAFA7002E}"/>
              </a:ext>
            </a:extLst>
          </p:cNvPr>
          <p:cNvSpPr txBox="1"/>
          <p:nvPr/>
        </p:nvSpPr>
        <p:spPr>
          <a:xfrm>
            <a:off x="349830" y="1994234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</a:p>
        </p:txBody>
      </p:sp>
    </p:spTree>
    <p:extLst>
      <p:ext uri="{BB962C8B-B14F-4D97-AF65-F5344CB8AC3E}">
        <p14:creationId xmlns:p14="http://schemas.microsoft.com/office/powerpoint/2010/main" val="341774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25171" y="2222695"/>
            <a:ext cx="7678749" cy="1216856"/>
          </a:xfrm>
        </p:spPr>
        <p:txBody>
          <a:bodyPr/>
          <a:lstStyle/>
          <a:p>
            <a:pPr marL="11430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LEMBRE-SE </a:t>
            </a:r>
          </a:p>
          <a:p>
            <a:pPr marL="114300" indent="0" algn="ctr">
              <a:buNone/>
            </a:pP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de apresentação: 10 minutos</a:t>
            </a:r>
          </a:p>
        </p:txBody>
      </p:sp>
    </p:spTree>
    <p:extLst>
      <p:ext uri="{BB962C8B-B14F-4D97-AF65-F5344CB8AC3E}">
        <p14:creationId xmlns:p14="http://schemas.microsoft.com/office/powerpoint/2010/main" val="6576643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112</Words>
  <Application>Microsoft Office PowerPoint</Application>
  <PresentationFormat>Apresentação na tela (16:9)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Bebas Neue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6-PC</dc:creator>
  <cp:lastModifiedBy>CEFOR-Thais Zulato Lanci</cp:lastModifiedBy>
  <cp:revision>8</cp:revision>
  <dcterms:modified xsi:type="dcterms:W3CDTF">2024-11-08T16:43:53Z</dcterms:modified>
</cp:coreProperties>
</file>